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59" r:id="rId5"/>
    <p:sldId id="258" r:id="rId6"/>
    <p:sldId id="257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00CC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B34ACC6-9C94-464B-BF00-0DF88D3AD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2AB226BE-35A4-472B-AB1C-A732114146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EF503763-763F-4B23-92C1-E56255221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9C0ACB5-484D-45ED-B1A4-C4623E1B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EAD14CE-0633-4696-B7FB-0905A4E2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521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3F1AC4B-970A-4E5A-99BD-5699C969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FCCDCA0-CB6E-4537-917A-3E34C2A1AB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A8B0688-FFC4-4E87-B84E-34F483833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DA6833E-B488-43AA-B707-529D1EE81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6133210-A5DF-4622-8D30-BEF81B2E5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633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904F0827-AFAF-4F6A-9F6E-0A00559F1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C5CC965C-DDCC-4299-8196-2B61ED9D5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C28C420-A25E-412E-A1AC-CCF6FB2F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BB031CD-D9C3-40DB-9231-C8C032FDD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739C323-4B3A-4601-9709-EFB2673B6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2316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EE740BD-048A-4031-91A3-71715E405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FD18DC2-5141-456E-B80A-865854CB2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36E99AE2-5F9B-47C7-8B22-0A2F59417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C0695BE9-263F-45BA-91D2-C2B758131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37DA162-D56F-4F18-AC8C-4860EDD0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684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EE0FC40-1B1F-44CF-A99F-82A0CE449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8B27CD8D-0117-489F-88E6-4A748A63E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D2B82DA-F92E-4E7A-8A8A-96BD61484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594EB6EB-C6F3-497C-9286-14CB1F46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293964D-726F-4AC8-83C0-56BE76FD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279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7CBB182-0D2D-4F06-BF89-FA9123C7A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BC9F8FC-976C-4080-942F-698406035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E956B7A-9C36-4371-A4A6-4DEC2EDDD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627E680-9A07-43CE-863B-5BDF6908B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6A60683-A881-4A1B-80D9-DE7E1400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6247F78-D41B-4D95-A0C3-FFEFAF8F3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1494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076EC2-33A0-4AAE-A469-69390EF47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E284158-3047-4108-8DD7-270DCE222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471370AD-1280-4739-B8A2-0B98C28EE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C68B16FA-924A-4E1E-A0C9-B8FAFC232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56D426AE-C989-41BA-AD59-74383C5E63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D5DB4048-69C8-4AC2-A8D9-C27375F1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82DB8EA-F93B-4192-BEA5-08C01DEB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9D34E12-0B7D-4D32-83ED-D204493B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8051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318F472-DEC4-43A9-AC5D-B793875B8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48412E0E-DF11-45C7-8548-7C405FF9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85975DE-B16C-41B5-B3A8-7D71B606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BF8E8DD-3C75-4FC4-B984-9C6132404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4465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95BA6900-DAC9-4640-8EA5-8ED2374E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FD7E287-E56B-4AC4-AC1C-93F86F93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946EA9D5-AE1B-41D8-A6F9-74F9CE03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71237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F152EB5-A260-4ED1-849B-150D8667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F335318-EA4F-43D7-8E8A-0464DF51F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A742FBC2-EF6E-4AAC-8714-2CDB1CDD38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97674BB-85D8-429F-A36F-7D8C7A79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B82F50BF-9CB0-43EB-90CC-5F7BEFA32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38E932F-710B-4A07-A757-8482DA80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386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40E50F4-7BDF-4E7B-9D5D-62A06859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A80CA93D-2B5E-4CBE-AF2C-315B5BDAF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4D099304-CFA3-437A-A8CF-02A2389DE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FBF0ED7-42D3-480B-B580-EDC3D78AA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AD5532C-A452-49F7-9D75-428558492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2861A320-A39D-4F59-8AE5-4ACC8ECC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2668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AF51B7C6-A8CF-4E44-8537-EB124930F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0991AD18-2073-4364-A29E-2FFD4CB67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B981A04-57E4-48B0-849A-02A04ACC4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F8536-055C-4A45-988E-5DC7DCEC790A}" type="datetimeFigureOut">
              <a:rPr lang="hr-HR" smtClean="0"/>
              <a:pPr/>
              <a:t>15.10.2021.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800FA95-450A-4763-806F-09E4BEA93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DE9F26E-6AB0-4610-A703-D1A5359F18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D84A7-278A-4081-B8F2-A733E9682B7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8123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media" Target="../media/media1.mp3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mp3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41788-1BF1-4144-A17B-89B19F9AB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2183034-0006-4DAE-94A9-1351B3EE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6FF504-130F-473F-9CCC-AC46EEDF9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0214673-8143-4507-A7CD-B981B5F9DA3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74076313-11DD-4637-BF7E-6CF15356911A}"/>
              </a:ext>
            </a:extLst>
          </p:cNvPr>
          <p:cNvSpPr txBox="1"/>
          <p:nvPr/>
        </p:nvSpPr>
        <p:spPr>
          <a:xfrm>
            <a:off x="6294268" y="1491804"/>
            <a:ext cx="5140171" cy="301621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1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4</a:t>
            </a:r>
          </a:p>
          <a:p>
            <a:r>
              <a:rPr lang="hr-HR" sz="4800" dirty="0">
                <a:solidFill>
                  <a:srgbClr val="FF66CC"/>
                </a:solidFill>
              </a:rPr>
              <a:t>HARD TO BELIEVE</a:t>
            </a:r>
          </a:p>
          <a:p>
            <a:r>
              <a:rPr lang="hr-HR" sz="4000" dirty="0" err="1">
                <a:solidFill>
                  <a:srgbClr val="FF66CC"/>
                </a:solidFill>
              </a:rPr>
              <a:t>Part</a:t>
            </a:r>
            <a:r>
              <a:rPr lang="hr-HR" sz="4000" dirty="0">
                <a:solidFill>
                  <a:srgbClr val="FF66CC"/>
                </a:solidFill>
              </a:rPr>
              <a:t> 3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2EE6DBDD-08C2-46BE-B0E9-0FC3BF0405D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6620" y="4860033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0923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41788-1BF1-4144-A17B-89B19F9AB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2183034-0006-4DAE-94A9-1351B3EE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6FF504-130F-473F-9CCC-AC46EEDF9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5A07793-DA0D-41EA-9EA5-B6E801A897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1941" b="1359"/>
          <a:stretch/>
        </p:blipFill>
        <p:spPr>
          <a:xfrm>
            <a:off x="6870257" y="120117"/>
            <a:ext cx="4559743" cy="663162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415B9F87-E686-4517-8FE5-D94E7EB7DBE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557" y="2823517"/>
            <a:ext cx="5725959" cy="3823318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493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41788-1BF1-4144-A17B-89B19F9AB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2183034-0006-4DAE-94A9-1351B3EE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6FF504-130F-473F-9CCC-AC46EEDF9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15" y="-3094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A149E5C6-7902-4EED-9E88-4460CDE4D15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1647" y="714005"/>
            <a:ext cx="7781925" cy="4762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514FD7B2-E738-441D-A057-05C7FFCAF01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1647" y="1550272"/>
            <a:ext cx="6236332" cy="375745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09_dip_in_8__l4_the_jesse_martin_story_-_factfile">
            <a:hlinkClick r:id="" action="ppaction://media"/>
            <a:extLst>
              <a:ext uri="{FF2B5EF4-FFF2-40B4-BE49-F238E27FC236}">
                <a16:creationId xmlns:a16="http://schemas.microsoft.com/office/drawing/2014/main" xmlns="" id="{27D1CB33-9094-45D0-BF05-D576D55E104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01549" y="2428532"/>
            <a:ext cx="1369898" cy="1369898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B478C383-AC8B-419B-973C-95ADE89BA589}"/>
              </a:ext>
            </a:extLst>
          </p:cNvPr>
          <p:cNvSpPr txBox="1"/>
          <p:nvPr/>
        </p:nvSpPr>
        <p:spPr>
          <a:xfrm>
            <a:off x="4434489" y="2128836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17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58D0F150-C2D3-41D4-9C0C-1C0A122EBFEA}"/>
              </a:ext>
            </a:extLst>
          </p:cNvPr>
          <p:cNvSpPr txBox="1"/>
          <p:nvPr/>
        </p:nvSpPr>
        <p:spPr>
          <a:xfrm>
            <a:off x="4406985" y="2482041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Lionheart</a:t>
            </a:r>
            <a:endParaRPr lang="hr-HR" dirty="0">
              <a:solidFill>
                <a:srgbClr val="FF33CC"/>
              </a:solidFill>
            </a:endParaRP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8A1C8EC4-402D-4A78-A016-9969C9E3DEE2}"/>
              </a:ext>
            </a:extLst>
          </p:cNvPr>
          <p:cNvSpPr txBox="1"/>
          <p:nvPr/>
        </p:nvSpPr>
        <p:spPr>
          <a:xfrm>
            <a:off x="4406985" y="2748455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11 m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8013BC3E-C5D6-44E1-8E1A-2ED1EBC85DD3}"/>
              </a:ext>
            </a:extLst>
          </p:cNvPr>
          <p:cNvSpPr txBox="1"/>
          <p:nvPr/>
        </p:nvSpPr>
        <p:spPr>
          <a:xfrm>
            <a:off x="4092606" y="3060355"/>
            <a:ext cx="198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December</a:t>
            </a:r>
            <a:r>
              <a:rPr lang="hr-HR" dirty="0">
                <a:solidFill>
                  <a:srgbClr val="FF33CC"/>
                </a:solidFill>
              </a:rPr>
              <a:t> 7, 1998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9011D5B4-35A8-4812-828C-9A2B0802085B}"/>
              </a:ext>
            </a:extLst>
          </p:cNvPr>
          <p:cNvSpPr txBox="1"/>
          <p:nvPr/>
        </p:nvSpPr>
        <p:spPr>
          <a:xfrm>
            <a:off x="4124084" y="3350261"/>
            <a:ext cx="1994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October</a:t>
            </a:r>
            <a:r>
              <a:rPr lang="hr-HR" dirty="0">
                <a:solidFill>
                  <a:srgbClr val="FF33CC"/>
                </a:solidFill>
              </a:rPr>
              <a:t> 31, 1999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A64D067E-6114-42B9-84F7-F026B4414DA7}"/>
              </a:ext>
            </a:extLst>
          </p:cNvPr>
          <p:cNvSpPr txBox="1"/>
          <p:nvPr/>
        </p:nvSpPr>
        <p:spPr>
          <a:xfrm>
            <a:off x="4434489" y="3613764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300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1B305FC8-6A5B-4B81-9505-A749B5B6CF05}"/>
              </a:ext>
            </a:extLst>
          </p:cNvPr>
          <p:cNvSpPr txBox="1"/>
          <p:nvPr/>
        </p:nvSpPr>
        <p:spPr>
          <a:xfrm>
            <a:off x="4465848" y="3918321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20 000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57F1FBD3-174F-4B57-8E95-12D5B2CD427E}"/>
              </a:ext>
            </a:extLst>
          </p:cNvPr>
          <p:cNvSpPr txBox="1"/>
          <p:nvPr/>
        </p:nvSpPr>
        <p:spPr>
          <a:xfrm>
            <a:off x="4465848" y="4218828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50 000 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F9CE0C7D-237F-47C2-83E8-F118130A4798}"/>
              </a:ext>
            </a:extLst>
          </p:cNvPr>
          <p:cNvSpPr txBox="1"/>
          <p:nvPr/>
        </p:nvSpPr>
        <p:spPr>
          <a:xfrm>
            <a:off x="4471308" y="4486381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solidFill>
                  <a:srgbClr val="FF33CC"/>
                </a:solidFill>
              </a:rPr>
              <a:t>and</a:t>
            </a:r>
            <a:r>
              <a:rPr lang="hr-HR" dirty="0">
                <a:solidFill>
                  <a:srgbClr val="FF33CC"/>
                </a:solidFill>
              </a:rPr>
              <a:t> 328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xmlns="" id="{4BDDFE44-B523-431B-8AB5-F76A1CEB6D86}"/>
              </a:ext>
            </a:extLst>
          </p:cNvPr>
          <p:cNvSpPr txBox="1"/>
          <p:nvPr/>
        </p:nvSpPr>
        <p:spPr>
          <a:xfrm>
            <a:off x="4427774" y="4778128"/>
            <a:ext cx="123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 </a:t>
            </a:r>
            <a:r>
              <a:rPr lang="hr-HR" dirty="0" err="1">
                <a:solidFill>
                  <a:srgbClr val="FF33CC"/>
                </a:solidFill>
              </a:rPr>
              <a:t>hours</a:t>
            </a:r>
            <a:endParaRPr lang="hr-H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37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41788-1BF1-4144-A17B-89B19F9AB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2183034-0006-4DAE-94A9-1351B3EE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6FF504-130F-473F-9CCC-AC46EEDF9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3854"/>
            <a:ext cx="12192000" cy="687185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4C2BFE1-1509-4C4F-9BEB-8E0EEB49F45A}"/>
              </a:ext>
            </a:extLst>
          </p:cNvPr>
          <p:cNvSpPr txBox="1"/>
          <p:nvPr/>
        </p:nvSpPr>
        <p:spPr>
          <a:xfrm>
            <a:off x="192243" y="1640990"/>
            <a:ext cx="5147457" cy="4930581"/>
          </a:xfrm>
          <a:prstGeom prst="rect">
            <a:avLst/>
          </a:prstGeom>
          <a:solidFill>
            <a:srgbClr val="FFE7FF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/>
              <a:t>What problems did he have?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Did he keep in touch with his family?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How did he do that?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Did he meet anyone or anything on his trip?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Did he have any interesting encounters?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Did he enjoy his journey?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How did the journey end? </a:t>
            </a:r>
            <a:endParaRPr lang="hr-HR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Was it a happy ending?</a:t>
            </a:r>
            <a:endParaRPr lang="hr-HR" sz="2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93878E7-83E2-477A-B506-E3F1913B15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8966" y="82026"/>
            <a:ext cx="4495800" cy="653415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AAA8EE64-C27B-4ED6-B70B-750CDF386A7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1719" y="2083642"/>
            <a:ext cx="5448300" cy="1143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64A9C51F-CF56-425C-B4BA-55A5D84B7FF0}"/>
              </a:ext>
            </a:extLst>
          </p:cNvPr>
          <p:cNvSpPr txBox="1"/>
          <p:nvPr/>
        </p:nvSpPr>
        <p:spPr>
          <a:xfrm>
            <a:off x="2540495" y="2193192"/>
            <a:ext cx="2551222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Na koje probleme je naišao?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DD949D51-7DA3-45AA-8D9C-0CC4C1653381}"/>
              </a:ext>
            </a:extLst>
          </p:cNvPr>
          <p:cNvSpPr txBox="1"/>
          <p:nvPr/>
        </p:nvSpPr>
        <p:spPr>
          <a:xfrm>
            <a:off x="1238602" y="2824015"/>
            <a:ext cx="4046997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Je li ostao u kontaktu sa svojom obitelji?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82F7F033-6718-4A79-A32B-C45BF0014898}"/>
              </a:ext>
            </a:extLst>
          </p:cNvPr>
          <p:cNvSpPr txBox="1"/>
          <p:nvPr/>
        </p:nvSpPr>
        <p:spPr>
          <a:xfrm>
            <a:off x="1703402" y="3422073"/>
            <a:ext cx="1563581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Kako je to izveo?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D972D7B5-3AD4-42A4-8924-350B9442EA98}"/>
              </a:ext>
            </a:extLst>
          </p:cNvPr>
          <p:cNvSpPr txBox="1"/>
          <p:nvPr/>
        </p:nvSpPr>
        <p:spPr>
          <a:xfrm>
            <a:off x="1417577" y="4028590"/>
            <a:ext cx="3689045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Je li na tom putovanju susreo ikoga ili išta?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B19B6CAA-00DF-4109-BCC2-5A2935B0C755}"/>
              </a:ext>
            </a:extLst>
          </p:cNvPr>
          <p:cNvSpPr txBox="1"/>
          <p:nvPr/>
        </p:nvSpPr>
        <p:spPr>
          <a:xfrm>
            <a:off x="2490560" y="4624419"/>
            <a:ext cx="2601157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Je li imao zanimljive susrete?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xmlns="" id="{2B65A27C-5DB3-42F3-965A-29BD5035A450}"/>
              </a:ext>
            </a:extLst>
          </p:cNvPr>
          <p:cNvSpPr txBox="1"/>
          <p:nvPr/>
        </p:nvSpPr>
        <p:spPr>
          <a:xfrm>
            <a:off x="1976871" y="5257800"/>
            <a:ext cx="2364310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Je li na putovanju uživao?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6327B04D-DFE4-4558-A9B7-B40532633D8B}"/>
              </a:ext>
            </a:extLst>
          </p:cNvPr>
          <p:cNvSpPr txBox="1"/>
          <p:nvPr/>
        </p:nvSpPr>
        <p:spPr>
          <a:xfrm>
            <a:off x="1883302" y="5843930"/>
            <a:ext cx="2495739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Kako je putovanje završilo?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xmlns="" id="{69D6667D-2410-4700-B48D-A3FD5BAE92B4}"/>
              </a:ext>
            </a:extLst>
          </p:cNvPr>
          <p:cNvSpPr txBox="1"/>
          <p:nvPr/>
        </p:nvSpPr>
        <p:spPr>
          <a:xfrm>
            <a:off x="2711596" y="6208095"/>
            <a:ext cx="2980053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hr-HR" sz="1600" dirty="0"/>
              <a:t>Ima li putovanje sretan završetak?</a:t>
            </a:r>
          </a:p>
        </p:txBody>
      </p:sp>
    </p:spTree>
    <p:extLst>
      <p:ext uri="{BB962C8B-B14F-4D97-AF65-F5344CB8AC3E}">
        <p14:creationId xmlns:p14="http://schemas.microsoft.com/office/powerpoint/2010/main" xmlns="" val="367181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41788-1BF1-4144-A17B-89B19F9AB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2183034-0006-4DAE-94A9-1351B3EE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6FF504-130F-473F-9CCC-AC46EEDF9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AFDE738-6CC0-4863-952E-B64CFAF7DAB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110" y="465137"/>
            <a:ext cx="3124200" cy="42957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98AB5F06-1FC5-4F17-B1A6-5F123EE671C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6004" y="465137"/>
            <a:ext cx="3038475" cy="34480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8DEF820-395B-43C9-89EC-35B0BE4AC5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39777" y="3497262"/>
            <a:ext cx="2924175" cy="30765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63C533A5-2E67-4B18-952E-BBA9D9F6A8BE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6479" y="465137"/>
            <a:ext cx="2952750" cy="27908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F3E26B50-8FB0-4498-B8DE-84AC03A4FC8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94463" y="4174480"/>
            <a:ext cx="2867025" cy="13525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xmlns="" id="{AC0F0374-2792-493B-BADE-022B8C9F082D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941" y="5226049"/>
            <a:ext cx="5448300" cy="114300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CE8EE907-0007-4671-9FE5-30609699EAAF}"/>
              </a:ext>
            </a:extLst>
          </p:cNvPr>
          <p:cNvSpPr txBox="1"/>
          <p:nvPr/>
        </p:nvSpPr>
        <p:spPr>
          <a:xfrm>
            <a:off x="523782" y="5797549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A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9143E10D-B780-4612-81EA-439F04ACE1F6}"/>
              </a:ext>
            </a:extLst>
          </p:cNvPr>
          <p:cNvSpPr txBox="1"/>
          <p:nvPr/>
        </p:nvSpPr>
        <p:spPr>
          <a:xfrm>
            <a:off x="3712345" y="5797549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F07A1B51-1E73-410C-A3F9-877836B5E18A}"/>
              </a:ext>
            </a:extLst>
          </p:cNvPr>
          <p:cNvSpPr txBox="1"/>
          <p:nvPr/>
        </p:nvSpPr>
        <p:spPr>
          <a:xfrm>
            <a:off x="523781" y="5545817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C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BC8FE49D-5335-48D4-A1F6-63AA79A224E2}"/>
              </a:ext>
            </a:extLst>
          </p:cNvPr>
          <p:cNvSpPr txBox="1"/>
          <p:nvPr/>
        </p:nvSpPr>
        <p:spPr>
          <a:xfrm>
            <a:off x="3712344" y="5566360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D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71F2BDC2-9BA5-4802-9FFD-F0235D923303}"/>
              </a:ext>
            </a:extLst>
          </p:cNvPr>
          <p:cNvSpPr txBox="1"/>
          <p:nvPr/>
        </p:nvSpPr>
        <p:spPr>
          <a:xfrm>
            <a:off x="523781" y="6011656"/>
            <a:ext cx="3107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205105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B41788-1BF1-4144-A17B-89B19F9AB4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2183034-0006-4DAE-94A9-1351B3EED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66FF504-130F-473F-9CCC-AC46EEDF9A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8ADFB1FB-C53E-4EAD-AE3E-49C7BE980B8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3961" y="1842510"/>
            <a:ext cx="7138258" cy="333490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7CAD4E5-7D4F-487E-93F0-E08641A20F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67117" y="717012"/>
            <a:ext cx="3301447" cy="313276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7C1DDC6B-0A74-4187-A3CF-16B2941F3148}"/>
              </a:ext>
            </a:extLst>
          </p:cNvPr>
          <p:cNvSpPr txBox="1"/>
          <p:nvPr/>
        </p:nvSpPr>
        <p:spPr>
          <a:xfrm>
            <a:off x="8238477" y="3066595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E54DD700-C3F3-476B-A1E7-43E874DF3A6D}"/>
              </a:ext>
            </a:extLst>
          </p:cNvPr>
          <p:cNvSpPr txBox="1"/>
          <p:nvPr/>
        </p:nvSpPr>
        <p:spPr>
          <a:xfrm>
            <a:off x="8211843" y="2373152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9E0F454B-29D7-4FBA-AD1D-28564C0474D0}"/>
              </a:ext>
            </a:extLst>
          </p:cNvPr>
          <p:cNvSpPr txBox="1"/>
          <p:nvPr/>
        </p:nvSpPr>
        <p:spPr>
          <a:xfrm>
            <a:off x="8238477" y="2041273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0101FCD2-7DA6-4B5D-8BD1-2D8DBC583EBE}"/>
              </a:ext>
            </a:extLst>
          </p:cNvPr>
          <p:cNvSpPr txBox="1"/>
          <p:nvPr/>
        </p:nvSpPr>
        <p:spPr>
          <a:xfrm>
            <a:off x="8238477" y="4294098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84ACF580-CA59-4195-A641-6AE968126FF4}"/>
              </a:ext>
            </a:extLst>
          </p:cNvPr>
          <p:cNvSpPr txBox="1"/>
          <p:nvPr/>
        </p:nvSpPr>
        <p:spPr>
          <a:xfrm>
            <a:off x="8238477" y="3462631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5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0698AF40-A37F-4FE8-9466-32C5362A6A22}"/>
              </a:ext>
            </a:extLst>
          </p:cNvPr>
          <p:cNvSpPr txBox="1"/>
          <p:nvPr/>
        </p:nvSpPr>
        <p:spPr>
          <a:xfrm>
            <a:off x="8225160" y="2703826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162C2E72-3E25-4D82-A46D-06079AAC984B}"/>
              </a:ext>
            </a:extLst>
          </p:cNvPr>
          <p:cNvSpPr txBox="1"/>
          <p:nvPr/>
        </p:nvSpPr>
        <p:spPr>
          <a:xfrm>
            <a:off x="8238477" y="4654512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8A64F718-B2FC-421C-AB17-FF05C60E9FA6}"/>
              </a:ext>
            </a:extLst>
          </p:cNvPr>
          <p:cNvSpPr txBox="1"/>
          <p:nvPr/>
        </p:nvSpPr>
        <p:spPr>
          <a:xfrm>
            <a:off x="8238477" y="3769930"/>
            <a:ext cx="27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FF33CC"/>
                </a:solidFill>
              </a:rPr>
              <a:t>8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6943F1C9-3D44-4931-975C-8313A1E4819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91" y="1806728"/>
            <a:ext cx="3980629" cy="445609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31A2F7A0-BE91-4FB5-9576-5D0540880EC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788" y="521225"/>
            <a:ext cx="2124075" cy="3524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626CBAE-F78E-465D-8634-E7EB679E14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788" y="2303526"/>
            <a:ext cx="4474345" cy="713903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9CDBB520-A2DD-4FBB-92D9-78E9F0EC0056}"/>
              </a:ext>
            </a:extLst>
          </p:cNvPr>
          <p:cNvSpPr/>
          <p:nvPr/>
        </p:nvSpPr>
        <p:spPr>
          <a:xfrm>
            <a:off x="1542603" y="2519160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3" name="Slika 22">
            <a:extLst>
              <a:ext uri="{FF2B5EF4-FFF2-40B4-BE49-F238E27FC236}">
                <a16:creationId xmlns:a16="http://schemas.microsoft.com/office/drawing/2014/main" xmlns="" id="{B1146E35-90C7-4F68-8089-99CF80455EB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1542" y="3216275"/>
            <a:ext cx="3743325" cy="7715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Elipsa 23">
            <a:extLst>
              <a:ext uri="{FF2B5EF4-FFF2-40B4-BE49-F238E27FC236}">
                <a16:creationId xmlns:a16="http://schemas.microsoft.com/office/drawing/2014/main" xmlns="" id="{D2E726E8-AB1A-40A3-96F5-C701C68F63F4}"/>
              </a:ext>
            </a:extLst>
          </p:cNvPr>
          <p:cNvSpPr/>
          <p:nvPr/>
        </p:nvSpPr>
        <p:spPr>
          <a:xfrm>
            <a:off x="1726222" y="3560096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5" name="Slika 24">
            <a:extLst>
              <a:ext uri="{FF2B5EF4-FFF2-40B4-BE49-F238E27FC236}">
                <a16:creationId xmlns:a16="http://schemas.microsoft.com/office/drawing/2014/main" xmlns="" id="{0B8291E4-F3C5-4B30-AC9D-4F840F1C3039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1542" y="4133343"/>
            <a:ext cx="3962400" cy="7524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Elipsa 25">
            <a:extLst>
              <a:ext uri="{FF2B5EF4-FFF2-40B4-BE49-F238E27FC236}">
                <a16:creationId xmlns:a16="http://schemas.microsoft.com/office/drawing/2014/main" xmlns="" id="{BFA856B2-CC2E-4B8F-B07A-059CA965070E}"/>
              </a:ext>
            </a:extLst>
          </p:cNvPr>
          <p:cNvSpPr/>
          <p:nvPr/>
        </p:nvSpPr>
        <p:spPr>
          <a:xfrm>
            <a:off x="1619690" y="4539993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B2EEB819-562F-48FB-AC1B-AD7C381121B9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61542" y="5067554"/>
            <a:ext cx="4591050" cy="7524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Elipsa 27">
            <a:extLst>
              <a:ext uri="{FF2B5EF4-FFF2-40B4-BE49-F238E27FC236}">
                <a16:creationId xmlns:a16="http://schemas.microsoft.com/office/drawing/2014/main" xmlns="" id="{2DC4B5AF-8A53-4103-89B3-ABABF0FAFA21}"/>
              </a:ext>
            </a:extLst>
          </p:cNvPr>
          <p:cNvSpPr/>
          <p:nvPr/>
        </p:nvSpPr>
        <p:spPr>
          <a:xfrm>
            <a:off x="1649135" y="5453316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29" name="Slika 28">
            <a:extLst>
              <a:ext uri="{FF2B5EF4-FFF2-40B4-BE49-F238E27FC236}">
                <a16:creationId xmlns:a16="http://schemas.microsoft.com/office/drawing/2014/main" xmlns="" id="{24ED24D2-6DD9-4923-BCB5-7AD303292264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2857" y="5983823"/>
            <a:ext cx="3724275" cy="69532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Elipsa 29">
            <a:extLst>
              <a:ext uri="{FF2B5EF4-FFF2-40B4-BE49-F238E27FC236}">
                <a16:creationId xmlns:a16="http://schemas.microsoft.com/office/drawing/2014/main" xmlns="" id="{F465F561-D807-4116-837C-456A44803223}"/>
              </a:ext>
            </a:extLst>
          </p:cNvPr>
          <p:cNvSpPr/>
          <p:nvPr/>
        </p:nvSpPr>
        <p:spPr>
          <a:xfrm>
            <a:off x="1655201" y="6244442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1" name="Slika 30">
            <a:extLst>
              <a:ext uri="{FF2B5EF4-FFF2-40B4-BE49-F238E27FC236}">
                <a16:creationId xmlns:a16="http://schemas.microsoft.com/office/drawing/2014/main" xmlns="" id="{6E0B0CD2-8FD0-489C-BC84-4CB2A95DCD9A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3961" y="5944404"/>
            <a:ext cx="2628900" cy="6000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Elipsa 31">
            <a:extLst>
              <a:ext uri="{FF2B5EF4-FFF2-40B4-BE49-F238E27FC236}">
                <a16:creationId xmlns:a16="http://schemas.microsoft.com/office/drawing/2014/main" xmlns="" id="{41BD8FB6-D14F-4DDF-B138-A9F2396E9114}"/>
              </a:ext>
            </a:extLst>
          </p:cNvPr>
          <p:cNvSpPr/>
          <p:nvPr/>
        </p:nvSpPr>
        <p:spPr>
          <a:xfrm>
            <a:off x="5738411" y="6152108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3" name="Slika 32">
            <a:extLst>
              <a:ext uri="{FF2B5EF4-FFF2-40B4-BE49-F238E27FC236}">
                <a16:creationId xmlns:a16="http://schemas.microsoft.com/office/drawing/2014/main" xmlns="" id="{ADD20FB8-A43F-484C-A81B-B36BBBB4399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277913" y="5327058"/>
            <a:ext cx="4295775" cy="714375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Elipsa 33">
            <a:extLst>
              <a:ext uri="{FF2B5EF4-FFF2-40B4-BE49-F238E27FC236}">
                <a16:creationId xmlns:a16="http://schemas.microsoft.com/office/drawing/2014/main" xmlns="" id="{926A53E0-F2F4-4A94-A213-91CF0D3C55A5}"/>
              </a:ext>
            </a:extLst>
          </p:cNvPr>
          <p:cNvSpPr/>
          <p:nvPr/>
        </p:nvSpPr>
        <p:spPr>
          <a:xfrm>
            <a:off x="8651767" y="5735637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pic>
        <p:nvPicPr>
          <p:cNvPr id="35" name="Slika 34">
            <a:extLst>
              <a:ext uri="{FF2B5EF4-FFF2-40B4-BE49-F238E27FC236}">
                <a16:creationId xmlns:a16="http://schemas.microsoft.com/office/drawing/2014/main" xmlns="" id="{C32947FE-D293-464F-AAE5-C266A97032FD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234870" y="6085858"/>
            <a:ext cx="2409825" cy="666750"/>
          </a:xfrm>
          <a:prstGeom prst="rect">
            <a:avLst/>
          </a:prstGeom>
          <a:ln w="38100" cap="sq">
            <a:solidFill>
              <a:srgbClr val="CC00C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Elipsa 35">
            <a:extLst>
              <a:ext uri="{FF2B5EF4-FFF2-40B4-BE49-F238E27FC236}">
                <a16:creationId xmlns:a16="http://schemas.microsoft.com/office/drawing/2014/main" xmlns="" id="{611A10AB-1199-43CB-8488-F1682B6E1E05}"/>
              </a:ext>
            </a:extLst>
          </p:cNvPr>
          <p:cNvSpPr/>
          <p:nvPr/>
        </p:nvSpPr>
        <p:spPr>
          <a:xfrm>
            <a:off x="9591429" y="6271977"/>
            <a:ext cx="213064" cy="184666"/>
          </a:xfrm>
          <a:prstGeom prst="ellipse">
            <a:avLst/>
          </a:prstGeom>
          <a:noFill/>
          <a:ln w="28575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2933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30" grpId="0" animBg="1"/>
      <p:bldP spid="32" grpId="0" animBg="1"/>
      <p:bldP spid="34" grpId="0" animBg="1"/>
      <p:bldP spid="3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152</Words>
  <Application>Microsoft Office PowerPoint</Application>
  <PresentationFormat>Custom</PresentationFormat>
  <Paragraphs>43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10</cp:revision>
  <dcterms:created xsi:type="dcterms:W3CDTF">2021-10-08T06:02:13Z</dcterms:created>
  <dcterms:modified xsi:type="dcterms:W3CDTF">2021-10-15T09:16:06Z</dcterms:modified>
</cp:coreProperties>
</file>